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911F4-BFDD-4932-81C2-AF2FE07E05A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D118-32C8-408C-9D40-ABCD88C2D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9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911F4-BFDD-4932-81C2-AF2FE07E05A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D118-32C8-408C-9D40-ABCD88C2D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17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911F4-BFDD-4932-81C2-AF2FE07E05A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D118-32C8-408C-9D40-ABCD88C2D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34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911F4-BFDD-4932-81C2-AF2FE07E05A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D118-32C8-408C-9D40-ABCD88C2D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911F4-BFDD-4932-81C2-AF2FE07E05A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D118-32C8-408C-9D40-ABCD88C2D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9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911F4-BFDD-4932-81C2-AF2FE07E05A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D118-32C8-408C-9D40-ABCD88C2D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8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911F4-BFDD-4932-81C2-AF2FE07E05A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D118-32C8-408C-9D40-ABCD88C2D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58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911F4-BFDD-4932-81C2-AF2FE07E05A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D118-32C8-408C-9D40-ABCD88C2D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911F4-BFDD-4932-81C2-AF2FE07E05A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D118-32C8-408C-9D40-ABCD88C2D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62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911F4-BFDD-4932-81C2-AF2FE07E05A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D118-32C8-408C-9D40-ABCD88C2D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57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911F4-BFDD-4932-81C2-AF2FE07E05A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D118-32C8-408C-9D40-ABCD88C2D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29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911F4-BFDD-4932-81C2-AF2FE07E05A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DD118-32C8-408C-9D40-ABCD88C2D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49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relationships in a food web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061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82724"/>
          </a:xfrm>
        </p:spPr>
        <p:txBody>
          <a:bodyPr/>
          <a:lstStyle/>
          <a:p>
            <a:r>
              <a:rPr lang="en-US" dirty="0" smtClean="0"/>
              <a:t>Predation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211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59998"/>
          </a:xfrm>
        </p:spPr>
        <p:txBody>
          <a:bodyPr/>
          <a:lstStyle/>
          <a:p>
            <a:r>
              <a:rPr lang="en-US" dirty="0" smtClean="0"/>
              <a:t>Competition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666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37271"/>
          </a:xfrm>
        </p:spPr>
        <p:txBody>
          <a:bodyPr/>
          <a:lstStyle/>
          <a:p>
            <a:r>
              <a:rPr lang="en-US" dirty="0" smtClean="0"/>
              <a:t>Mutualism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55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Commensalism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82724"/>
          </a:xfrm>
        </p:spPr>
        <p:txBody>
          <a:bodyPr/>
          <a:lstStyle/>
          <a:p>
            <a:r>
              <a:rPr lang="en-US" dirty="0" smtClean="0"/>
              <a:t>Commensalism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448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Parasitism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8575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Parasitism 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242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23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Types of relationships in a food web</vt:lpstr>
      <vt:lpstr>Predation</vt:lpstr>
      <vt:lpstr>Competition</vt:lpstr>
      <vt:lpstr>Mutualism</vt:lpstr>
      <vt:lpstr>Commensalism</vt:lpstr>
      <vt:lpstr>Parasitism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relationships in a food web</dc:title>
  <dc:creator>David, Darelyn V</dc:creator>
  <cp:lastModifiedBy>David, Darelyn V</cp:lastModifiedBy>
  <cp:revision>4</cp:revision>
  <dcterms:created xsi:type="dcterms:W3CDTF">2015-03-12T13:37:13Z</dcterms:created>
  <dcterms:modified xsi:type="dcterms:W3CDTF">2015-03-12T15:36:15Z</dcterms:modified>
</cp:coreProperties>
</file>